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2" r:id="rId6"/>
    <p:sldId id="261" r:id="rId7"/>
    <p:sldId id="263" r:id="rId8"/>
    <p:sldId id="264" r:id="rId9"/>
    <p:sldId id="266" r:id="rId10"/>
    <p:sldId id="267"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23" d="100"/>
          <a:sy n="123" d="100"/>
        </p:scale>
        <p:origin x="-1200"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ACA9DC-13CA-49B5-9852-A3004EF42441}"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1407626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ACA9DC-13CA-49B5-9852-A3004EF42441}"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3300286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ACA9DC-13CA-49B5-9852-A3004EF42441}"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727521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ACA9DC-13CA-49B5-9852-A3004EF42441}"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1048457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ACA9DC-13CA-49B5-9852-A3004EF42441}" type="datetimeFigureOut">
              <a:rPr lang="en-US" smtClean="0"/>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4279504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ACA9DC-13CA-49B5-9852-A3004EF42441}" type="datetimeFigureOut">
              <a:rPr lang="en-US" smtClean="0"/>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872900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ACA9DC-13CA-49B5-9852-A3004EF42441}" type="datetimeFigureOut">
              <a:rPr lang="en-US" smtClean="0"/>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2473738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ACA9DC-13CA-49B5-9852-A3004EF42441}"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3165035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ACA9DC-13CA-49B5-9852-A3004EF42441}"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2348648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ACA9DC-13CA-49B5-9852-A3004EF42441}"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1094202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ACA9DC-13CA-49B5-9852-A3004EF42441}"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3762B-EF81-4909-80D8-4562BD1EB5DC}" type="slidenum">
              <a:rPr lang="en-US" smtClean="0"/>
              <a:t>‹#›</a:t>
            </a:fld>
            <a:endParaRPr lang="en-US"/>
          </a:p>
        </p:txBody>
      </p:sp>
    </p:spTree>
    <p:extLst>
      <p:ext uri="{BB962C8B-B14F-4D97-AF65-F5344CB8AC3E}">
        <p14:creationId xmlns:p14="http://schemas.microsoft.com/office/powerpoint/2010/main" val="1291720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ACA9DC-13CA-49B5-9852-A3004EF42441}" type="datetimeFigureOut">
              <a:rPr lang="en-US" smtClean="0"/>
              <a:t>12/6/2016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3762B-EF81-4909-80D8-4562BD1EB5DC}" type="slidenum">
              <a:rPr lang="en-US" smtClean="0"/>
              <a:t>‹#›</a:t>
            </a:fld>
            <a:endParaRPr lang="en-US"/>
          </a:p>
        </p:txBody>
      </p:sp>
    </p:spTree>
    <p:extLst>
      <p:ext uri="{BB962C8B-B14F-4D97-AF65-F5344CB8AC3E}">
        <p14:creationId xmlns:p14="http://schemas.microsoft.com/office/powerpoint/2010/main" val="2238750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smtClean="0"/>
              <a:t>Rapport om </a:t>
            </a:r>
            <a:r>
              <a:rPr lang="nb-NO" dirty="0" err="1" smtClean="0"/>
              <a:t>PhD</a:t>
            </a:r>
            <a:r>
              <a:rPr lang="nb-NO" dirty="0" smtClean="0"/>
              <a:t>-programmet</a:t>
            </a:r>
            <a:endParaRPr lang="en-US" dirty="0"/>
          </a:p>
        </p:txBody>
      </p:sp>
      <p:sp>
        <p:nvSpPr>
          <p:cNvPr id="3" name="Subtitle 2"/>
          <p:cNvSpPr>
            <a:spLocks noGrp="1"/>
          </p:cNvSpPr>
          <p:nvPr>
            <p:ph type="subTitle" idx="1"/>
          </p:nvPr>
        </p:nvSpPr>
        <p:spPr/>
        <p:txBody>
          <a:bodyPr/>
          <a:lstStyle/>
          <a:p>
            <a:r>
              <a:rPr lang="nb-NO" dirty="0" smtClean="0"/>
              <a:t>Tim </a:t>
            </a:r>
            <a:r>
              <a:rPr lang="nb-NO" dirty="0" err="1" smtClean="0"/>
              <a:t>Brennen</a:t>
            </a:r>
            <a:endParaRPr lang="nb-NO" dirty="0" smtClean="0"/>
          </a:p>
          <a:p>
            <a:r>
              <a:rPr lang="nb-NO" dirty="0" smtClean="0"/>
              <a:t>Til fakultetsstyret, 8. desember 2016</a:t>
            </a:r>
            <a:endParaRPr lang="en-US" dirty="0"/>
          </a:p>
        </p:txBody>
      </p:sp>
    </p:spTree>
    <p:extLst>
      <p:ext uri="{BB962C8B-B14F-4D97-AF65-F5344CB8AC3E}">
        <p14:creationId xmlns:p14="http://schemas.microsoft.com/office/powerpoint/2010/main" val="30559830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1 </a:t>
            </a:r>
            <a:r>
              <a:rPr lang="nb-NO" dirty="0" err="1" smtClean="0"/>
              <a:t>PhD</a:t>
            </a:r>
            <a:r>
              <a:rPr lang="nb-NO" dirty="0" smtClean="0"/>
              <a:t> program, 7 </a:t>
            </a:r>
            <a:r>
              <a:rPr lang="nb-NO" dirty="0" err="1" smtClean="0"/>
              <a:t>tracks</a:t>
            </a:r>
            <a:endParaRPr lang="nb-NO" dirty="0"/>
          </a:p>
        </p:txBody>
      </p:sp>
      <p:sp>
        <p:nvSpPr>
          <p:cNvPr id="3" name="Content Placeholder 2"/>
          <p:cNvSpPr>
            <a:spLocks noGrp="1"/>
          </p:cNvSpPr>
          <p:nvPr>
            <p:ph idx="1"/>
          </p:nvPr>
        </p:nvSpPr>
        <p:spPr/>
        <p:txBody>
          <a:bodyPr/>
          <a:lstStyle/>
          <a:p>
            <a:pPr marL="0" indent="0">
              <a:buNone/>
            </a:pPr>
            <a:r>
              <a:rPr lang="nb-NO" dirty="0" smtClean="0"/>
              <a:t>Technology, </a:t>
            </a:r>
            <a:r>
              <a:rPr lang="nb-NO" dirty="0" err="1" smtClean="0"/>
              <a:t>innovation</a:t>
            </a:r>
            <a:r>
              <a:rPr lang="nb-NO" dirty="0" smtClean="0"/>
              <a:t> and </a:t>
            </a:r>
            <a:r>
              <a:rPr lang="nb-NO" dirty="0" err="1" smtClean="0"/>
              <a:t>culture</a:t>
            </a:r>
            <a:endParaRPr lang="nb-NO" dirty="0" smtClean="0"/>
          </a:p>
          <a:p>
            <a:pPr marL="0" indent="0">
              <a:buNone/>
            </a:pPr>
            <a:r>
              <a:rPr lang="nb-NO" dirty="0" err="1" smtClean="0"/>
              <a:t>Sociology</a:t>
            </a:r>
            <a:endParaRPr lang="nb-NO" dirty="0" smtClean="0"/>
          </a:p>
          <a:p>
            <a:pPr marL="0" indent="0">
              <a:buNone/>
            </a:pPr>
            <a:r>
              <a:rPr lang="nb-NO" dirty="0" smtClean="0"/>
              <a:t>Human </a:t>
            </a:r>
            <a:r>
              <a:rPr lang="nb-NO" dirty="0" err="1" smtClean="0"/>
              <a:t>geography</a:t>
            </a:r>
            <a:endParaRPr lang="nb-NO" dirty="0" smtClean="0"/>
          </a:p>
          <a:p>
            <a:pPr marL="0" indent="0">
              <a:buNone/>
            </a:pPr>
            <a:r>
              <a:rPr lang="nb-NO" dirty="0" err="1" smtClean="0"/>
              <a:t>Psychology</a:t>
            </a:r>
            <a:endParaRPr lang="nb-NO" dirty="0" smtClean="0"/>
          </a:p>
          <a:p>
            <a:pPr marL="0" indent="0">
              <a:buNone/>
            </a:pPr>
            <a:r>
              <a:rPr lang="nb-NO" dirty="0" err="1" smtClean="0"/>
              <a:t>Economics</a:t>
            </a:r>
            <a:endParaRPr lang="nb-NO" dirty="0" smtClean="0"/>
          </a:p>
          <a:p>
            <a:pPr marL="0" indent="0">
              <a:buNone/>
            </a:pPr>
            <a:r>
              <a:rPr lang="nb-NO" dirty="0" err="1" smtClean="0"/>
              <a:t>Social</a:t>
            </a:r>
            <a:r>
              <a:rPr lang="nb-NO" dirty="0" smtClean="0"/>
              <a:t> </a:t>
            </a:r>
            <a:r>
              <a:rPr lang="nb-NO" dirty="0" err="1" smtClean="0"/>
              <a:t>anthropology</a:t>
            </a:r>
            <a:endParaRPr lang="nb-NO" dirty="0" smtClean="0"/>
          </a:p>
          <a:p>
            <a:pPr marL="0" indent="0">
              <a:buNone/>
            </a:pPr>
            <a:r>
              <a:rPr lang="nb-NO" dirty="0" err="1" smtClean="0"/>
              <a:t>Political</a:t>
            </a:r>
            <a:r>
              <a:rPr lang="nb-NO" dirty="0" smtClean="0"/>
              <a:t> </a:t>
            </a:r>
            <a:r>
              <a:rPr lang="nb-NO" dirty="0" err="1" smtClean="0"/>
              <a:t>science</a:t>
            </a:r>
            <a:endParaRPr lang="nb-NO" dirty="0" smtClean="0"/>
          </a:p>
        </p:txBody>
      </p:sp>
    </p:spTree>
    <p:extLst>
      <p:ext uri="{BB962C8B-B14F-4D97-AF65-F5344CB8AC3E}">
        <p14:creationId xmlns:p14="http://schemas.microsoft.com/office/powerpoint/2010/main" val="2215965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00729444"/>
              </p:ext>
            </p:extLst>
          </p:nvPr>
        </p:nvGraphicFramePr>
        <p:xfrm>
          <a:off x="914400" y="1981200"/>
          <a:ext cx="7696200" cy="2966720"/>
        </p:xfrm>
        <a:graphic>
          <a:graphicData uri="http://schemas.openxmlformats.org/drawingml/2006/table">
            <a:tbl>
              <a:tblPr firstRow="1" bandRow="1">
                <a:tableStyleId>{5C22544A-7EE6-4342-B048-85BDC9FD1C3A}</a:tableStyleId>
              </a:tblPr>
              <a:tblGrid>
                <a:gridCol w="2565400"/>
                <a:gridCol w="2565400"/>
                <a:gridCol w="2565400"/>
              </a:tblGrid>
              <a:tr h="370840">
                <a:tc>
                  <a:txBody>
                    <a:bodyPr/>
                    <a:lstStyle/>
                    <a:p>
                      <a:endParaRPr lang="nb-NO" dirty="0"/>
                    </a:p>
                  </a:txBody>
                  <a:tcPr/>
                </a:tc>
                <a:tc>
                  <a:txBody>
                    <a:bodyPr/>
                    <a:lstStyle/>
                    <a:p>
                      <a:pPr algn="ctr"/>
                      <a:r>
                        <a:rPr lang="nb-NO" dirty="0" smtClean="0"/>
                        <a:t>Stipendiater (May 2016)</a:t>
                      </a:r>
                      <a:endParaRPr lang="nb-NO" dirty="0"/>
                    </a:p>
                  </a:txBody>
                  <a:tcPr/>
                </a:tc>
                <a:tc>
                  <a:txBody>
                    <a:bodyPr/>
                    <a:lstStyle/>
                    <a:p>
                      <a:pPr algn="ctr"/>
                      <a:r>
                        <a:rPr lang="nb-NO" dirty="0" smtClean="0"/>
                        <a:t>Disputaser (2015)</a:t>
                      </a:r>
                      <a:endParaRPr lang="nb-NO" dirty="0"/>
                    </a:p>
                  </a:txBody>
                  <a:tcPr/>
                </a:tc>
              </a:tr>
              <a:tr h="370840">
                <a:tc>
                  <a:txBody>
                    <a:bodyPr/>
                    <a:lstStyle/>
                    <a:p>
                      <a:r>
                        <a:rPr lang="nb-NO" dirty="0" smtClean="0"/>
                        <a:t>TIK</a:t>
                      </a:r>
                      <a:endParaRPr lang="nb-NO" dirty="0"/>
                    </a:p>
                  </a:txBody>
                  <a:tcPr/>
                </a:tc>
                <a:tc>
                  <a:txBody>
                    <a:bodyPr/>
                    <a:lstStyle/>
                    <a:p>
                      <a:pPr algn="ctr"/>
                      <a:r>
                        <a:rPr lang="nb-NO" dirty="0" smtClean="0"/>
                        <a:t>28</a:t>
                      </a:r>
                      <a:endParaRPr lang="nb-NO" dirty="0"/>
                    </a:p>
                  </a:txBody>
                  <a:tcPr/>
                </a:tc>
                <a:tc>
                  <a:txBody>
                    <a:bodyPr/>
                    <a:lstStyle/>
                    <a:p>
                      <a:pPr algn="ctr"/>
                      <a:r>
                        <a:rPr lang="nb-NO" dirty="0" smtClean="0"/>
                        <a:t>3</a:t>
                      </a:r>
                      <a:endParaRPr lang="nb-NO" dirty="0"/>
                    </a:p>
                  </a:txBody>
                  <a:tcPr/>
                </a:tc>
              </a:tr>
              <a:tr h="370840">
                <a:tc>
                  <a:txBody>
                    <a:bodyPr/>
                    <a:lstStyle/>
                    <a:p>
                      <a:r>
                        <a:rPr lang="nb-NO" dirty="0" err="1" smtClean="0"/>
                        <a:t>Sociology</a:t>
                      </a:r>
                      <a:endParaRPr lang="nb-NO" dirty="0"/>
                    </a:p>
                  </a:txBody>
                  <a:tcPr/>
                </a:tc>
                <a:tc>
                  <a:txBody>
                    <a:bodyPr/>
                    <a:lstStyle/>
                    <a:p>
                      <a:pPr algn="ctr"/>
                      <a:r>
                        <a:rPr lang="nb-NO" dirty="0" smtClean="0"/>
                        <a:t>53</a:t>
                      </a:r>
                      <a:endParaRPr lang="nb-NO" dirty="0"/>
                    </a:p>
                  </a:txBody>
                  <a:tcPr/>
                </a:tc>
                <a:tc>
                  <a:txBody>
                    <a:bodyPr/>
                    <a:lstStyle/>
                    <a:p>
                      <a:pPr algn="ctr"/>
                      <a:r>
                        <a:rPr lang="nb-NO" dirty="0" smtClean="0"/>
                        <a:t>7</a:t>
                      </a:r>
                      <a:endParaRPr lang="nb-NO" dirty="0"/>
                    </a:p>
                  </a:txBody>
                  <a:tcPr/>
                </a:tc>
              </a:tr>
              <a:tr h="370840">
                <a:tc>
                  <a:txBody>
                    <a:bodyPr/>
                    <a:lstStyle/>
                    <a:p>
                      <a:r>
                        <a:rPr lang="nb-NO" dirty="0" smtClean="0"/>
                        <a:t>Human </a:t>
                      </a:r>
                      <a:r>
                        <a:rPr lang="nb-NO" dirty="0" err="1" smtClean="0"/>
                        <a:t>Geography</a:t>
                      </a:r>
                      <a:endParaRPr lang="nb-NO" dirty="0"/>
                    </a:p>
                  </a:txBody>
                  <a:tcPr/>
                </a:tc>
                <a:tc>
                  <a:txBody>
                    <a:bodyPr/>
                    <a:lstStyle/>
                    <a:p>
                      <a:pPr algn="ctr"/>
                      <a:r>
                        <a:rPr lang="nb-NO" dirty="0" smtClean="0"/>
                        <a:t>20</a:t>
                      </a:r>
                      <a:endParaRPr lang="nb-NO" dirty="0"/>
                    </a:p>
                  </a:txBody>
                  <a:tcPr/>
                </a:tc>
                <a:tc>
                  <a:txBody>
                    <a:bodyPr/>
                    <a:lstStyle/>
                    <a:p>
                      <a:pPr algn="ctr"/>
                      <a:r>
                        <a:rPr lang="nb-NO" dirty="0" smtClean="0"/>
                        <a:t>3</a:t>
                      </a:r>
                      <a:endParaRPr lang="nb-NO" dirty="0"/>
                    </a:p>
                  </a:txBody>
                  <a:tcPr/>
                </a:tc>
              </a:tr>
              <a:tr h="370840">
                <a:tc>
                  <a:txBody>
                    <a:bodyPr/>
                    <a:lstStyle/>
                    <a:p>
                      <a:r>
                        <a:rPr lang="nb-NO" dirty="0" err="1" smtClean="0"/>
                        <a:t>Psychology</a:t>
                      </a:r>
                      <a:endParaRPr lang="nb-NO" dirty="0"/>
                    </a:p>
                  </a:txBody>
                  <a:tcPr/>
                </a:tc>
                <a:tc>
                  <a:txBody>
                    <a:bodyPr/>
                    <a:lstStyle/>
                    <a:p>
                      <a:pPr algn="ctr"/>
                      <a:r>
                        <a:rPr lang="nb-NO" dirty="0" smtClean="0"/>
                        <a:t>128</a:t>
                      </a:r>
                      <a:endParaRPr lang="nb-NO" dirty="0"/>
                    </a:p>
                  </a:txBody>
                  <a:tcPr/>
                </a:tc>
                <a:tc>
                  <a:txBody>
                    <a:bodyPr/>
                    <a:lstStyle/>
                    <a:p>
                      <a:pPr algn="ctr"/>
                      <a:r>
                        <a:rPr lang="nb-NO" dirty="0" smtClean="0"/>
                        <a:t>26</a:t>
                      </a:r>
                      <a:endParaRPr lang="nb-NO"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dirty="0" err="1" smtClean="0"/>
                        <a:t>Economics</a:t>
                      </a:r>
                      <a:endParaRPr lang="nb-NO" dirty="0" smtClean="0"/>
                    </a:p>
                  </a:txBody>
                  <a:tcPr/>
                </a:tc>
                <a:tc>
                  <a:txBody>
                    <a:bodyPr/>
                    <a:lstStyle/>
                    <a:p>
                      <a:pPr algn="ctr"/>
                      <a:r>
                        <a:rPr lang="nb-NO" dirty="0" smtClean="0"/>
                        <a:t>46</a:t>
                      </a:r>
                      <a:endParaRPr lang="nb-NO" dirty="0"/>
                    </a:p>
                  </a:txBody>
                  <a:tcPr/>
                </a:tc>
                <a:tc>
                  <a:txBody>
                    <a:bodyPr/>
                    <a:lstStyle/>
                    <a:p>
                      <a:pPr algn="ctr"/>
                      <a:r>
                        <a:rPr lang="nb-NO" dirty="0" smtClean="0"/>
                        <a:t>12</a:t>
                      </a:r>
                      <a:endParaRPr lang="nb-NO" dirty="0"/>
                    </a:p>
                  </a:txBody>
                  <a:tcPr/>
                </a:tc>
              </a:tr>
              <a:tr h="370840">
                <a:tc>
                  <a:txBody>
                    <a:bodyPr/>
                    <a:lstStyle/>
                    <a:p>
                      <a:r>
                        <a:rPr lang="nb-NO" dirty="0" err="1" smtClean="0"/>
                        <a:t>Social</a:t>
                      </a:r>
                      <a:r>
                        <a:rPr lang="nb-NO" dirty="0" smtClean="0"/>
                        <a:t> </a:t>
                      </a:r>
                      <a:r>
                        <a:rPr lang="nb-NO" dirty="0" err="1" smtClean="0"/>
                        <a:t>anthropology</a:t>
                      </a:r>
                      <a:endParaRPr lang="nb-NO" dirty="0"/>
                    </a:p>
                  </a:txBody>
                  <a:tcPr/>
                </a:tc>
                <a:tc>
                  <a:txBody>
                    <a:bodyPr/>
                    <a:lstStyle/>
                    <a:p>
                      <a:pPr algn="ctr"/>
                      <a:r>
                        <a:rPr lang="nb-NO" dirty="0" smtClean="0"/>
                        <a:t>27</a:t>
                      </a:r>
                      <a:endParaRPr lang="nb-NO" dirty="0"/>
                    </a:p>
                  </a:txBody>
                  <a:tcPr/>
                </a:tc>
                <a:tc>
                  <a:txBody>
                    <a:bodyPr/>
                    <a:lstStyle/>
                    <a:p>
                      <a:pPr algn="ctr"/>
                      <a:r>
                        <a:rPr lang="nb-NO" dirty="0" smtClean="0"/>
                        <a:t>7</a:t>
                      </a:r>
                      <a:endParaRPr lang="nb-NO" dirty="0"/>
                    </a:p>
                  </a:txBody>
                  <a:tcPr/>
                </a:tc>
              </a:tr>
              <a:tr h="370840">
                <a:tc>
                  <a:txBody>
                    <a:bodyPr/>
                    <a:lstStyle/>
                    <a:p>
                      <a:r>
                        <a:rPr lang="nb-NO" dirty="0" err="1" smtClean="0"/>
                        <a:t>Political</a:t>
                      </a:r>
                      <a:r>
                        <a:rPr lang="nb-NO" dirty="0" smtClean="0"/>
                        <a:t> </a:t>
                      </a:r>
                      <a:r>
                        <a:rPr lang="nb-NO" dirty="0" err="1" smtClean="0"/>
                        <a:t>science</a:t>
                      </a:r>
                      <a:endParaRPr lang="nb-NO" dirty="0"/>
                    </a:p>
                  </a:txBody>
                  <a:tcPr/>
                </a:tc>
                <a:tc>
                  <a:txBody>
                    <a:bodyPr/>
                    <a:lstStyle/>
                    <a:p>
                      <a:pPr algn="ctr"/>
                      <a:r>
                        <a:rPr lang="nb-NO" dirty="0" smtClean="0"/>
                        <a:t>59</a:t>
                      </a:r>
                      <a:endParaRPr lang="nb-NO" dirty="0"/>
                    </a:p>
                  </a:txBody>
                  <a:tcPr/>
                </a:tc>
                <a:tc>
                  <a:txBody>
                    <a:bodyPr/>
                    <a:lstStyle/>
                    <a:p>
                      <a:pPr algn="ctr"/>
                      <a:r>
                        <a:rPr lang="nb-NO" dirty="0" smtClean="0"/>
                        <a:t>10</a:t>
                      </a:r>
                      <a:endParaRPr lang="nb-NO" dirty="0"/>
                    </a:p>
                  </a:txBody>
                  <a:tcPr/>
                </a:tc>
              </a:tr>
            </a:tbl>
          </a:graphicData>
        </a:graphic>
      </p:graphicFrame>
    </p:spTree>
    <p:extLst>
      <p:ext uri="{BB962C8B-B14F-4D97-AF65-F5344CB8AC3E}">
        <p14:creationId xmlns:p14="http://schemas.microsoft.com/office/powerpoint/2010/main" val="2338485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normAutofit fontScale="92500" lnSpcReduction="10000"/>
          </a:bodyPr>
          <a:lstStyle/>
          <a:p>
            <a:r>
              <a:rPr lang="nb-NO" dirty="0" err="1" smtClean="0"/>
              <a:t>Mandate</a:t>
            </a:r>
            <a:endParaRPr lang="nb-NO" dirty="0"/>
          </a:p>
          <a:p>
            <a:pPr lvl="1"/>
            <a:r>
              <a:rPr lang="en-US" dirty="0" smtClean="0"/>
              <a:t>“The </a:t>
            </a:r>
            <a:r>
              <a:rPr lang="en-US" dirty="0"/>
              <a:t>primary task of the external evaluation committee is to evaluate the scientific quality of the program specializations in light of international standards. This includes an evaluation of the program structure, courses offered, supervision, research environment, administrative support, internationalization, the structure and scientific merit of doctoral dissertations, the attractiveness of the program for new applicants, and the attractiveness of candidates for academic and non-academic positions</a:t>
            </a:r>
            <a:r>
              <a:rPr lang="en-US" dirty="0" smtClean="0"/>
              <a:t>.”</a:t>
            </a:r>
            <a:endParaRPr lang="nb-NO" dirty="0"/>
          </a:p>
          <a:p>
            <a:endParaRPr lang="nb-NO" dirty="0"/>
          </a:p>
          <a:p>
            <a:endParaRPr lang="nb-NO" dirty="0"/>
          </a:p>
        </p:txBody>
      </p:sp>
    </p:spTree>
    <p:extLst>
      <p:ext uri="{BB962C8B-B14F-4D97-AF65-F5344CB8AC3E}">
        <p14:creationId xmlns:p14="http://schemas.microsoft.com/office/powerpoint/2010/main" val="1234261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The panel</a:t>
            </a:r>
            <a:endParaRPr lang="nb-NO" dirty="0"/>
          </a:p>
        </p:txBody>
      </p:sp>
      <p:sp>
        <p:nvSpPr>
          <p:cNvPr id="3" name="Content Placeholder 2"/>
          <p:cNvSpPr>
            <a:spLocks noGrp="1"/>
          </p:cNvSpPr>
          <p:nvPr>
            <p:ph idx="1"/>
          </p:nvPr>
        </p:nvSpPr>
        <p:spPr/>
        <p:txBody>
          <a:bodyPr>
            <a:normAutofit/>
          </a:bodyPr>
          <a:lstStyle/>
          <a:p>
            <a:r>
              <a:rPr lang="nb-NO" sz="2400" dirty="0" smtClean="0"/>
              <a:t>Jens </a:t>
            </a:r>
            <a:r>
              <a:rPr lang="nb-NO" sz="2400" dirty="0" err="1"/>
              <a:t>Jungblut</a:t>
            </a:r>
            <a:r>
              <a:rPr lang="nb-NO" sz="2400" dirty="0"/>
              <a:t>, Kassel, Germany, </a:t>
            </a:r>
            <a:r>
              <a:rPr lang="nb-NO" sz="2400" i="1" dirty="0" err="1" smtClean="0"/>
              <a:t>Political</a:t>
            </a:r>
            <a:r>
              <a:rPr lang="nb-NO" sz="2400" i="1" dirty="0" smtClean="0"/>
              <a:t> </a:t>
            </a:r>
            <a:r>
              <a:rPr lang="nb-NO" sz="2400" i="1" dirty="0" err="1" smtClean="0"/>
              <a:t>Science</a:t>
            </a:r>
            <a:endParaRPr lang="nb-NO" sz="2400" dirty="0"/>
          </a:p>
          <a:p>
            <a:r>
              <a:rPr lang="nb-NO" sz="2400" dirty="0" smtClean="0"/>
              <a:t>Ingrid </a:t>
            </a:r>
            <a:r>
              <a:rPr lang="nb-NO" sz="2400" dirty="0"/>
              <a:t>Lunt, Oxford, </a:t>
            </a:r>
            <a:r>
              <a:rPr lang="nb-NO" sz="2400" i="1" dirty="0" err="1" smtClean="0"/>
              <a:t>Education</a:t>
            </a:r>
            <a:r>
              <a:rPr lang="nb-NO" sz="2400" i="1" dirty="0"/>
              <a:t>, </a:t>
            </a:r>
            <a:r>
              <a:rPr lang="nb-NO" sz="2400" i="1" dirty="0" err="1" smtClean="0"/>
              <a:t>Psychology</a:t>
            </a:r>
            <a:endParaRPr lang="nb-NO" sz="2400" i="1" dirty="0" smtClean="0"/>
          </a:p>
          <a:p>
            <a:r>
              <a:rPr lang="nb-NO" sz="2400" dirty="0" smtClean="0"/>
              <a:t>Jon </a:t>
            </a:r>
            <a:r>
              <a:rPr lang="nb-NO" sz="2400" dirty="0"/>
              <a:t>Mitchell, Sussex, </a:t>
            </a:r>
            <a:r>
              <a:rPr lang="nb-NO" sz="2400" i="1" dirty="0" err="1" smtClean="0"/>
              <a:t>Anthropology</a:t>
            </a:r>
            <a:endParaRPr lang="nb-NO" sz="2400" i="1" dirty="0" smtClean="0"/>
          </a:p>
          <a:p>
            <a:r>
              <a:rPr lang="nb-NO" sz="2400" dirty="0" smtClean="0"/>
              <a:t>Jakob </a:t>
            </a:r>
            <a:r>
              <a:rPr lang="nb-NO" sz="2400" dirty="0"/>
              <a:t>Munch, Copenhagen</a:t>
            </a:r>
            <a:r>
              <a:rPr lang="nb-NO" sz="2400" dirty="0" smtClean="0"/>
              <a:t>, </a:t>
            </a:r>
            <a:r>
              <a:rPr lang="nb-NO" sz="2400" i="1" dirty="0" err="1" smtClean="0"/>
              <a:t>Economics</a:t>
            </a:r>
            <a:endParaRPr lang="nb-NO" sz="2400" i="1" dirty="0" smtClean="0"/>
          </a:p>
          <a:p>
            <a:r>
              <a:rPr lang="nb-NO" sz="2400" dirty="0" err="1" smtClean="0"/>
              <a:t>Geraldine</a:t>
            </a:r>
            <a:r>
              <a:rPr lang="nb-NO" sz="2400" dirty="0" smtClean="0"/>
              <a:t> </a:t>
            </a:r>
            <a:r>
              <a:rPr lang="nb-NO" sz="2400" dirty="0"/>
              <a:t>Pratt, British Columbia, </a:t>
            </a:r>
            <a:r>
              <a:rPr lang="nb-NO" sz="2400" i="1" dirty="0" err="1" smtClean="0"/>
              <a:t>Geography</a:t>
            </a:r>
            <a:endParaRPr lang="nb-NO" sz="2400" i="1" dirty="0" smtClean="0"/>
          </a:p>
          <a:p>
            <a:r>
              <a:rPr lang="nb-NO" sz="2400" dirty="0" smtClean="0"/>
              <a:t>Nina </a:t>
            </a:r>
            <a:r>
              <a:rPr lang="nb-NO" sz="2400" dirty="0" err="1"/>
              <a:t>Køpke</a:t>
            </a:r>
            <a:r>
              <a:rPr lang="nb-NO" sz="2400" dirty="0"/>
              <a:t> </a:t>
            </a:r>
            <a:r>
              <a:rPr lang="nb-NO" sz="2400" dirty="0" err="1"/>
              <a:t>Vøllestad</a:t>
            </a:r>
            <a:r>
              <a:rPr lang="nb-NO" sz="2400" dirty="0"/>
              <a:t>, UiO, </a:t>
            </a:r>
            <a:r>
              <a:rPr lang="nb-NO" sz="2400" i="1" dirty="0" err="1" smtClean="0"/>
              <a:t>Medicine</a:t>
            </a:r>
            <a:endParaRPr lang="nb-NO" sz="2400" i="1" dirty="0"/>
          </a:p>
          <a:p>
            <a:endParaRPr lang="nb-NO" sz="2400" dirty="0" smtClean="0"/>
          </a:p>
          <a:p>
            <a:r>
              <a:rPr lang="nb-NO" sz="2400" dirty="0" err="1" smtClean="0"/>
              <a:t>Vøllestad</a:t>
            </a:r>
            <a:r>
              <a:rPr lang="nb-NO" sz="2400" dirty="0" smtClean="0"/>
              <a:t> has </a:t>
            </a:r>
            <a:r>
              <a:rPr lang="nb-NO" sz="2400" dirty="0" err="1" smtClean="0"/>
              <a:t>agreed</a:t>
            </a:r>
            <a:r>
              <a:rPr lang="nb-NO" sz="2400" dirty="0" smtClean="0"/>
              <a:t> to lead </a:t>
            </a:r>
            <a:r>
              <a:rPr lang="nb-NO" sz="2400" dirty="0" err="1" smtClean="0"/>
              <a:t>the</a:t>
            </a:r>
            <a:r>
              <a:rPr lang="nb-NO" sz="2400" dirty="0" smtClean="0"/>
              <a:t> panel</a:t>
            </a:r>
          </a:p>
        </p:txBody>
      </p:sp>
    </p:spTree>
    <p:extLst>
      <p:ext uri="{BB962C8B-B14F-4D97-AF65-F5344CB8AC3E}">
        <p14:creationId xmlns:p14="http://schemas.microsoft.com/office/powerpoint/2010/main" val="16514416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Preparatory</a:t>
            </a:r>
            <a:r>
              <a:rPr lang="nb-NO" dirty="0" smtClean="0"/>
              <a:t> </a:t>
            </a:r>
            <a:r>
              <a:rPr lang="nb-NO" dirty="0" err="1" smtClean="0"/>
              <a:t>information</a:t>
            </a:r>
            <a:r>
              <a:rPr lang="nb-NO" dirty="0" smtClean="0"/>
              <a:t> </a:t>
            </a:r>
            <a:endParaRPr lang="nb-NO" dirty="0"/>
          </a:p>
        </p:txBody>
      </p:sp>
      <p:sp>
        <p:nvSpPr>
          <p:cNvPr id="3" name="Content Placeholder 2"/>
          <p:cNvSpPr>
            <a:spLocks noGrp="1"/>
          </p:cNvSpPr>
          <p:nvPr>
            <p:ph idx="1"/>
          </p:nvPr>
        </p:nvSpPr>
        <p:spPr/>
        <p:txBody>
          <a:bodyPr>
            <a:normAutofit lnSpcReduction="10000"/>
          </a:bodyPr>
          <a:lstStyle/>
          <a:p>
            <a:r>
              <a:rPr lang="nb-NO" dirty="0" err="1" smtClean="0"/>
              <a:t>Internal</a:t>
            </a:r>
            <a:r>
              <a:rPr lang="nb-NO" dirty="0" smtClean="0"/>
              <a:t> </a:t>
            </a:r>
            <a:r>
              <a:rPr lang="nb-NO" dirty="0" err="1" smtClean="0"/>
              <a:t>evaluation</a:t>
            </a:r>
            <a:r>
              <a:rPr lang="nb-NO" dirty="0" smtClean="0"/>
              <a:t>, Thune (2015)</a:t>
            </a:r>
          </a:p>
          <a:p>
            <a:r>
              <a:rPr lang="nb-NO" dirty="0" smtClean="0"/>
              <a:t>A </a:t>
            </a:r>
            <a:r>
              <a:rPr lang="nb-NO" dirty="0" err="1" smtClean="0"/>
              <a:t>self-evaluation</a:t>
            </a:r>
            <a:r>
              <a:rPr lang="nb-NO" dirty="0" smtClean="0"/>
              <a:t> from </a:t>
            </a:r>
            <a:r>
              <a:rPr lang="nb-NO" dirty="0" err="1" smtClean="0"/>
              <a:t>each</a:t>
            </a:r>
            <a:r>
              <a:rPr lang="nb-NO" dirty="0" smtClean="0"/>
              <a:t> </a:t>
            </a:r>
            <a:r>
              <a:rPr lang="nb-NO" dirty="0" err="1" smtClean="0"/>
              <a:t>track</a:t>
            </a:r>
            <a:endParaRPr lang="nb-NO" dirty="0" smtClean="0"/>
          </a:p>
          <a:p>
            <a:endParaRPr lang="nb-NO" dirty="0"/>
          </a:p>
          <a:p>
            <a:r>
              <a:rPr lang="nb-NO" dirty="0" smtClean="0"/>
              <a:t>A </a:t>
            </a:r>
            <a:r>
              <a:rPr lang="nb-NO" dirty="0" err="1" smtClean="0"/>
              <a:t>few</a:t>
            </a:r>
            <a:r>
              <a:rPr lang="nb-NO" dirty="0" smtClean="0"/>
              <a:t> </a:t>
            </a:r>
            <a:r>
              <a:rPr lang="nb-NO" dirty="0" err="1" smtClean="0"/>
              <a:t>theses</a:t>
            </a:r>
            <a:endParaRPr lang="nb-NO" dirty="0" smtClean="0"/>
          </a:p>
          <a:p>
            <a:r>
              <a:rPr lang="nb-NO" dirty="0" smtClean="0"/>
              <a:t>All </a:t>
            </a:r>
            <a:r>
              <a:rPr lang="nb-NO" dirty="0" err="1" smtClean="0"/>
              <a:t>evaluation</a:t>
            </a:r>
            <a:r>
              <a:rPr lang="nb-NO" dirty="0" smtClean="0"/>
              <a:t> reports from </a:t>
            </a:r>
            <a:r>
              <a:rPr lang="nb-NO" dirty="0" err="1" smtClean="0"/>
              <a:t>PhD</a:t>
            </a:r>
            <a:r>
              <a:rPr lang="nb-NO" dirty="0" smtClean="0"/>
              <a:t> </a:t>
            </a:r>
            <a:r>
              <a:rPr lang="nb-NO" dirty="0" err="1" smtClean="0"/>
              <a:t>committees</a:t>
            </a:r>
            <a:endParaRPr lang="nb-NO" dirty="0" smtClean="0"/>
          </a:p>
          <a:p>
            <a:endParaRPr lang="nb-NO" dirty="0"/>
          </a:p>
          <a:p>
            <a:r>
              <a:rPr lang="nb-NO" dirty="0" err="1" smtClean="0"/>
              <a:t>Article-based</a:t>
            </a:r>
            <a:r>
              <a:rPr lang="nb-NO" dirty="0" smtClean="0"/>
              <a:t> &amp; </a:t>
            </a:r>
            <a:r>
              <a:rPr lang="nb-NO" dirty="0" err="1" smtClean="0"/>
              <a:t>monographs</a:t>
            </a:r>
            <a:endParaRPr lang="nb-NO" dirty="0" smtClean="0"/>
          </a:p>
          <a:p>
            <a:r>
              <a:rPr lang="nb-NO" dirty="0" smtClean="0"/>
              <a:t>Journals </a:t>
            </a:r>
            <a:r>
              <a:rPr lang="nb-NO" dirty="0" err="1" smtClean="0"/>
              <a:t>where</a:t>
            </a:r>
            <a:r>
              <a:rPr lang="nb-NO" dirty="0" smtClean="0"/>
              <a:t> </a:t>
            </a:r>
            <a:r>
              <a:rPr lang="nb-NO" dirty="0" err="1" smtClean="0"/>
              <a:t>PhD</a:t>
            </a:r>
            <a:r>
              <a:rPr lang="nb-NO" dirty="0" smtClean="0"/>
              <a:t> </a:t>
            </a:r>
            <a:r>
              <a:rPr lang="nb-NO" dirty="0" err="1" smtClean="0"/>
              <a:t>work</a:t>
            </a:r>
            <a:r>
              <a:rPr lang="nb-NO" dirty="0" smtClean="0"/>
              <a:t> is </a:t>
            </a:r>
            <a:r>
              <a:rPr lang="nb-NO" dirty="0" err="1" smtClean="0"/>
              <a:t>published</a:t>
            </a:r>
            <a:endParaRPr lang="nb-NO" dirty="0" smtClean="0"/>
          </a:p>
          <a:p>
            <a:endParaRPr lang="nb-NO" dirty="0"/>
          </a:p>
        </p:txBody>
      </p:sp>
    </p:spTree>
    <p:extLst>
      <p:ext uri="{BB962C8B-B14F-4D97-AF65-F5344CB8AC3E}">
        <p14:creationId xmlns:p14="http://schemas.microsoft.com/office/powerpoint/2010/main" val="487746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Site </a:t>
            </a:r>
            <a:r>
              <a:rPr lang="nb-NO" dirty="0" err="1" smtClean="0"/>
              <a:t>visit</a:t>
            </a:r>
            <a:endParaRPr lang="en-US" dirty="0"/>
          </a:p>
        </p:txBody>
      </p:sp>
      <p:sp>
        <p:nvSpPr>
          <p:cNvPr id="3" name="Content Placeholder 2"/>
          <p:cNvSpPr>
            <a:spLocks noGrp="1"/>
          </p:cNvSpPr>
          <p:nvPr>
            <p:ph idx="1"/>
          </p:nvPr>
        </p:nvSpPr>
        <p:spPr/>
        <p:txBody>
          <a:bodyPr/>
          <a:lstStyle/>
          <a:p>
            <a:r>
              <a:rPr lang="nb-NO" dirty="0" smtClean="0"/>
              <a:t>September</a:t>
            </a:r>
            <a:endParaRPr lang="en-US" dirty="0"/>
          </a:p>
        </p:txBody>
      </p:sp>
    </p:spTree>
    <p:extLst>
      <p:ext uri="{BB962C8B-B14F-4D97-AF65-F5344CB8AC3E}">
        <p14:creationId xmlns:p14="http://schemas.microsoft.com/office/powerpoint/2010/main" val="4162433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Report </a:t>
            </a:r>
            <a:r>
              <a:rPr lang="nb-NO" dirty="0" err="1" smtClean="0"/>
              <a:t>received</a:t>
            </a:r>
            <a:endParaRPr lang="en-US" dirty="0"/>
          </a:p>
        </p:txBody>
      </p:sp>
      <p:sp>
        <p:nvSpPr>
          <p:cNvPr id="3" name="Content Placeholder 2"/>
          <p:cNvSpPr>
            <a:spLocks noGrp="1"/>
          </p:cNvSpPr>
          <p:nvPr>
            <p:ph idx="1"/>
          </p:nvPr>
        </p:nvSpPr>
        <p:spPr/>
        <p:txBody>
          <a:bodyPr/>
          <a:lstStyle/>
          <a:p>
            <a:r>
              <a:rPr lang="nb-NO" dirty="0" smtClean="0"/>
              <a:t>November</a:t>
            </a:r>
            <a:endParaRPr lang="en-US" dirty="0"/>
          </a:p>
        </p:txBody>
      </p:sp>
    </p:spTree>
    <p:extLst>
      <p:ext uri="{BB962C8B-B14F-4D97-AF65-F5344CB8AC3E}">
        <p14:creationId xmlns:p14="http://schemas.microsoft.com/office/powerpoint/2010/main" val="1316228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Ros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a:t>
            </a:r>
            <a:r>
              <a:rPr lang="en-US" dirty="0"/>
              <a:t>general, we find that all tracks are well functioning, of good quality and show high levels of self-reflection and awareness of existing </a:t>
            </a:r>
            <a:r>
              <a:rPr lang="en-US" dirty="0" smtClean="0"/>
              <a:t>challenges.”</a:t>
            </a:r>
          </a:p>
          <a:p>
            <a:pPr lvl="1"/>
            <a:r>
              <a:rPr lang="en-US" dirty="0" smtClean="0"/>
              <a:t>keep the structure with 7 tracks</a:t>
            </a:r>
          </a:p>
          <a:p>
            <a:r>
              <a:rPr lang="en-US" dirty="0" smtClean="0"/>
              <a:t>“As </a:t>
            </a:r>
            <a:r>
              <a:rPr lang="en-US" dirty="0"/>
              <a:t>far as could be judged from the thesis abstracts, and the evaluation reports the quality of PhD research is comparable to other research intensive universities internationally</a:t>
            </a:r>
            <a:r>
              <a:rPr lang="en-US" dirty="0" smtClean="0"/>
              <a:t>.”</a:t>
            </a:r>
          </a:p>
          <a:p>
            <a:r>
              <a:rPr lang="en-US" dirty="0" smtClean="0"/>
              <a:t>“the assessment and examination process is robust throughout”. </a:t>
            </a:r>
          </a:p>
          <a:p>
            <a:endParaRPr lang="en-US" dirty="0"/>
          </a:p>
        </p:txBody>
      </p:sp>
    </p:spTree>
    <p:extLst>
      <p:ext uri="{BB962C8B-B14F-4D97-AF65-F5344CB8AC3E}">
        <p14:creationId xmlns:p14="http://schemas.microsoft.com/office/powerpoint/2010/main" val="570535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Utfordringer</a:t>
            </a:r>
            <a:endParaRPr lang="en-US" dirty="0"/>
          </a:p>
        </p:txBody>
      </p:sp>
      <p:sp>
        <p:nvSpPr>
          <p:cNvPr id="3" name="Content Placeholder 2"/>
          <p:cNvSpPr>
            <a:spLocks noGrp="1"/>
          </p:cNvSpPr>
          <p:nvPr>
            <p:ph idx="1"/>
          </p:nvPr>
        </p:nvSpPr>
        <p:spPr/>
        <p:txBody>
          <a:bodyPr/>
          <a:lstStyle/>
          <a:p>
            <a:r>
              <a:rPr lang="nb-NO" dirty="0" smtClean="0"/>
              <a:t>«W</a:t>
            </a:r>
            <a:r>
              <a:rPr lang="en-US" dirty="0" smtClean="0"/>
              <a:t>hat </a:t>
            </a:r>
            <a:r>
              <a:rPr lang="en-US" dirty="0"/>
              <a:t>is the PhD for</a:t>
            </a:r>
            <a:r>
              <a:rPr lang="en-US" dirty="0" smtClean="0"/>
              <a:t>?</a:t>
            </a:r>
            <a:r>
              <a:rPr lang="nb-NO" dirty="0" smtClean="0"/>
              <a:t>»</a:t>
            </a:r>
          </a:p>
          <a:p>
            <a:r>
              <a:rPr lang="nb-NO" dirty="0" smtClean="0"/>
              <a:t>Generiske ferdigheter for stipendiater</a:t>
            </a:r>
          </a:p>
          <a:p>
            <a:r>
              <a:rPr lang="nb-NO" dirty="0" err="1" smtClean="0"/>
              <a:t>PhD</a:t>
            </a:r>
            <a:r>
              <a:rPr lang="nb-NO" dirty="0" smtClean="0"/>
              <a:t> plan</a:t>
            </a:r>
          </a:p>
          <a:p>
            <a:r>
              <a:rPr lang="nb-NO" dirty="0" smtClean="0"/>
              <a:t>Opplæring og utvikling hos veiledere</a:t>
            </a:r>
          </a:p>
          <a:p>
            <a:r>
              <a:rPr lang="nb-NO" dirty="0" smtClean="0"/>
              <a:t>Informasjonsflyt</a:t>
            </a:r>
          </a:p>
          <a:p>
            <a:r>
              <a:rPr lang="nb-NO" dirty="0" smtClean="0"/>
              <a:t>Opplæringsdel</a:t>
            </a:r>
            <a:endParaRPr lang="en-US" dirty="0"/>
          </a:p>
        </p:txBody>
      </p:sp>
    </p:spTree>
    <p:extLst>
      <p:ext uri="{BB962C8B-B14F-4D97-AF65-F5344CB8AC3E}">
        <p14:creationId xmlns:p14="http://schemas.microsoft.com/office/powerpoint/2010/main" val="3010956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Prosess videre</a:t>
            </a:r>
            <a:endParaRPr lang="en-US" dirty="0"/>
          </a:p>
        </p:txBody>
      </p:sp>
      <p:sp>
        <p:nvSpPr>
          <p:cNvPr id="3" name="Content Placeholder 2"/>
          <p:cNvSpPr>
            <a:spLocks noGrp="1"/>
          </p:cNvSpPr>
          <p:nvPr>
            <p:ph idx="1"/>
          </p:nvPr>
        </p:nvSpPr>
        <p:spPr/>
        <p:txBody>
          <a:bodyPr>
            <a:normAutofit fontScale="92500" lnSpcReduction="10000"/>
          </a:bodyPr>
          <a:lstStyle/>
          <a:p>
            <a:r>
              <a:rPr lang="nb-NO" dirty="0" smtClean="0"/>
              <a:t>Leder i SV-nytt</a:t>
            </a:r>
          </a:p>
          <a:p>
            <a:r>
              <a:rPr lang="nb-NO" dirty="0" smtClean="0"/>
              <a:t>Stipendiater</a:t>
            </a:r>
          </a:p>
          <a:p>
            <a:r>
              <a:rPr lang="nb-NO" dirty="0" err="1" smtClean="0"/>
              <a:t>PhD</a:t>
            </a:r>
            <a:r>
              <a:rPr lang="nb-NO" dirty="0" smtClean="0"/>
              <a:t> administrativt nettverk</a:t>
            </a:r>
          </a:p>
          <a:p>
            <a:r>
              <a:rPr lang="nb-NO" dirty="0" err="1" smtClean="0"/>
              <a:t>PhD</a:t>
            </a:r>
            <a:r>
              <a:rPr lang="nb-NO" dirty="0" smtClean="0"/>
              <a:t> programråd</a:t>
            </a:r>
          </a:p>
          <a:p>
            <a:r>
              <a:rPr lang="nb-NO" dirty="0" smtClean="0"/>
              <a:t>Instituttledere</a:t>
            </a:r>
          </a:p>
          <a:p>
            <a:r>
              <a:rPr lang="nb-NO" dirty="0" smtClean="0"/>
              <a:t>Dekanat</a:t>
            </a:r>
          </a:p>
          <a:p>
            <a:endParaRPr lang="nb-NO" dirty="0"/>
          </a:p>
          <a:p>
            <a:r>
              <a:rPr lang="nb-NO" dirty="0" smtClean="0"/>
              <a:t>Diskusjon i fakultetsstyret i neste møte, vedtakssak i juni?</a:t>
            </a:r>
            <a:endParaRPr lang="en-US" dirty="0"/>
          </a:p>
        </p:txBody>
      </p:sp>
    </p:spTree>
    <p:extLst>
      <p:ext uri="{BB962C8B-B14F-4D97-AF65-F5344CB8AC3E}">
        <p14:creationId xmlns:p14="http://schemas.microsoft.com/office/powerpoint/2010/main" val="2463138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354</Words>
  <Application>Microsoft Office PowerPoint</Application>
  <PresentationFormat>On-screen Show (4:3)</PresentationFormat>
  <Paragraphs>79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Rapport om PhD-programmet</vt:lpstr>
      <vt:lpstr>1 PhD program, 7 tracks</vt:lpstr>
      <vt:lpstr>PowerPoint Presentation</vt:lpstr>
      <vt:lpstr>PowerPoint Presentation</vt:lpstr>
      <vt:lpstr>The panel</vt:lpstr>
      <vt:lpstr>Preparatory information </vt:lpstr>
      <vt:lpstr>Site visit</vt:lpstr>
      <vt:lpstr>Report received</vt:lpstr>
      <vt:lpstr>Ros</vt:lpstr>
      <vt:lpstr>Utfordringer</vt:lpstr>
      <vt:lpstr>Prosess videre</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 om PhD-programmet</dc:title>
  <dc:creator>Tim Brennen</dc:creator>
  <cp:lastModifiedBy>Mari Corell</cp:lastModifiedBy>
  <cp:revision>6</cp:revision>
  <dcterms:created xsi:type="dcterms:W3CDTF">2016-12-01T09:22:14Z</dcterms:created>
  <dcterms:modified xsi:type="dcterms:W3CDTF">2016-12-06T08:39:32Z</dcterms:modified>
</cp:coreProperties>
</file>